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jpeg" ContentType="image/jpeg"/>
  <Override PartName="/ppt/media/image5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891E941-6D66-4C08-8066-082E975A0FC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DA9062E-F9BD-4E2F-A357-2CBC2374599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7E7C30E-8E06-46F1-A32F-29AC6CC2D3A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764215E-9485-42A9-A43C-EDF14BD9B33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2FAAEB0-A664-42C7-8DB8-EB3197B966D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EB0ABAB-63DE-4A43-96C0-5117D37AA90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00986CF-BF7F-4EEE-BD32-E5735D7C3D0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ED23392-A9E9-444C-8C2F-4CB5095CFEA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1CA7905-2CCF-48FD-98CB-17A83C584B9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EF6D24B-7FE0-4AA0-B0DF-8691C0951F1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F6403F7-7F49-4C11-8D63-50AFE92CCB3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36B9587-F013-4695-AAB5-A3F81F73298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4B281C70-6BCA-43C6-BABE-5E40F49F57B3}" type="slidenum"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0" y="-95400"/>
            <a:ext cx="10080000" cy="57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2023-09-27T17:36:53Z</dcterms:created>
  <dc:creator/>
  <dc:description/>
  <dc:language>ru-RU</dc:language>
  <cp:lastModifiedBy/>
  <dcterms:modified xsi:type="dcterms:W3CDTF">2023-09-27T18:39:32Z</dcterms:modified>
  <cp:revision>1</cp:revision>
  <dc:subject/>
  <dc:title/>
</cp:coreProperties>
</file>